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notesMasterIdLst>
    <p:notesMasterId r:id="rId7"/>
  </p:notesMasterIdLst>
  <p:sldIdLst>
    <p:sldId id="4030" r:id="rId2"/>
    <p:sldId id="4031" r:id="rId3"/>
    <p:sldId id="4032" r:id="rId4"/>
    <p:sldId id="4033" r:id="rId5"/>
    <p:sldId id="403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2" autoAdjust="0"/>
    <p:restoredTop sz="86427" autoAdjust="0"/>
  </p:normalViewPr>
  <p:slideViewPr>
    <p:cSldViewPr>
      <p:cViewPr varScale="1">
        <p:scale>
          <a:sx n="70" d="100"/>
          <a:sy n="70" d="100"/>
        </p:scale>
        <p:origin x="84" y="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29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89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49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62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837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51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40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38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43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49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03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31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12459-FA4A-4FEF-8212-3C2368E89C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C0A5-8D32-4F89-9F51-50A6BAA160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2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96" y="0"/>
            <a:ext cx="9157796" cy="6859507"/>
          </a:xfrm>
        </p:spPr>
      </p:pic>
      <p:sp>
        <p:nvSpPr>
          <p:cNvPr id="6" name="Rectangle 5"/>
          <p:cNvSpPr/>
          <p:nvPr/>
        </p:nvSpPr>
        <p:spPr>
          <a:xfrm>
            <a:off x="600402" y="984738"/>
            <a:ext cx="78402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Take My Life and Let It Be</a:t>
            </a:r>
            <a:endParaRPr kumimoji="0" lang="en-US" sz="5400" b="0" i="0" u="none" strike="noStrike" kern="1200" cap="none" spc="0" normalizeH="0" baseline="0" noProof="0" dirty="0">
              <a:ln>
                <a:solidFill>
                  <a:srgbClr val="C00000"/>
                </a:solidFill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51032" y="1960686"/>
            <a:ext cx="4844560" cy="1699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Helvetica" panose="020B0604020202020204" pitchFamily="34" charset="0"/>
                <a:ea typeface="SimSun" panose="02010600030101010101" pitchFamily="2" charset="-122"/>
                <a:cs typeface="Arial Unicode MS" panose="020B0604020202020204" pitchFamily="34" charset="-128"/>
              </a:rPr>
              <a:t>献己于主</a:t>
            </a:r>
            <a:endParaRPr kumimoji="0" lang="en-US" sz="8000" b="1" i="0" u="none" strike="noStrike" kern="1200" cap="none" spc="0" normalizeH="0" baseline="0" noProof="0" dirty="0">
              <a:ln>
                <a:solidFill>
                  <a:srgbClr val="006600"/>
                </a:solidFill>
              </a:ln>
              <a:solidFill>
                <a:srgbClr val="7030A0"/>
              </a:solidFill>
              <a:effectLst/>
              <a:uLnTx/>
              <a:uFillTx/>
              <a:latin typeface="Helvetica" panose="020B0604020202020204" pitchFamily="34" charset="0"/>
              <a:ea typeface="SimSun" panose="02010600030101010101" pitchFamily="2" charset="-122"/>
              <a:cs typeface="Arial Unicode MS" panose="020B0604020202020204" pitchFamily="34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64" y="3115516"/>
            <a:ext cx="3140965" cy="20191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419" y="4337565"/>
            <a:ext cx="3642529" cy="203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9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3" y="-594"/>
            <a:ext cx="9144793" cy="68585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5315" y="607237"/>
            <a:ext cx="87043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my life and let it be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Consecrated 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Lord </a:t>
            </a:r>
            <a:r>
              <a:rPr kumimoji="0" lang="en-US" sz="4000" b="0" i="0" u="none" strike="noStrike" kern="1200" cap="none" spc="0" normalizeH="0" baseline="0" noProof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 Thee</a:t>
            </a:r>
            <a:endParaRPr kumimoji="0" lang="en-US" sz="4000" b="0" i="0" u="none" strike="noStrike" kern="1200" cap="none" spc="0" normalizeH="0" baseline="0" noProof="0" dirty="0">
              <a:ln>
                <a:solidFill>
                  <a:srgbClr val="006600"/>
                </a:solidFill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 hands and let them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move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At 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impulse of Thy Love (2X)</a:t>
            </a:r>
          </a:p>
        </p:txBody>
      </p:sp>
      <p:sp>
        <p:nvSpPr>
          <p:cNvPr id="8" name="Rectangle 7"/>
          <p:cNvSpPr/>
          <p:nvPr/>
        </p:nvSpPr>
        <p:spPr>
          <a:xfrm>
            <a:off x="949569" y="3325639"/>
            <a:ext cx="74031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我一生求主管理</a:t>
            </a: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 err="1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愿献身心为活祭</a:t>
            </a:r>
            <a:endParaRPr kumimoji="0" lang="en-US" sz="4000" b="1" i="0" u="none" strike="noStrike" kern="1200" cap="none" spc="0" normalizeH="0" baseline="0" noProof="0" dirty="0">
              <a:ln>
                <a:solidFill>
                  <a:srgbClr val="C00000"/>
                </a:solidFill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我光阴全归主用</a:t>
            </a: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 err="1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还不够报主恩宠</a:t>
            </a:r>
            <a:endParaRPr kumimoji="0" lang="en-US" sz="4000" b="1" i="0" u="none" strike="noStrike" kern="1200" cap="none" spc="0" normalizeH="0" baseline="0" noProof="0" dirty="0">
              <a:ln>
                <a:solidFill>
                  <a:srgbClr val="C00000"/>
                </a:solidFill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824902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Take My Life 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1/4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0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3" y="-594"/>
            <a:ext cx="9144793" cy="68585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5315" y="607237"/>
            <a:ext cx="87043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my feet and let them be </a:t>
            </a:r>
            <a:b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Swift and beautiful for Thee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my voice and let me sing</a:t>
            </a:r>
            <a:b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Always only for my King (2X)</a:t>
            </a:r>
          </a:p>
        </p:txBody>
      </p:sp>
      <p:sp>
        <p:nvSpPr>
          <p:cNvPr id="8" name="Rectangle 7"/>
          <p:cNvSpPr/>
          <p:nvPr/>
        </p:nvSpPr>
        <p:spPr>
          <a:xfrm>
            <a:off x="949569" y="3325639"/>
            <a:ext cx="74031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我双手为主作工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因被主慈爱感动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使我脚为主行路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kumimoji="0" lang="en-US" altLang="zh-CN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快如飞从主吩咐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824902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Take My Life 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2/4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7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3" y="-594"/>
            <a:ext cx="9144793" cy="68585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5315" y="607237"/>
            <a:ext cx="87043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my lips and let them be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Filled 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with messages for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Thee</a:t>
            </a:r>
            <a:endParaRPr kumimoji="0" lang="en-US" sz="4000" b="0" i="0" u="none" strike="noStrike" kern="1200" cap="none" spc="0" normalizeH="0" baseline="0" noProof="0" dirty="0">
              <a:ln>
                <a:solidFill>
                  <a:srgbClr val="006600"/>
                </a:solidFill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my silver and my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gold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Not a mite would I withhold (2X)</a:t>
            </a:r>
          </a:p>
        </p:txBody>
      </p:sp>
      <p:sp>
        <p:nvSpPr>
          <p:cNvPr id="8" name="Rectangle 7"/>
          <p:cNvSpPr/>
          <p:nvPr/>
        </p:nvSpPr>
        <p:spPr>
          <a:xfrm>
            <a:off x="949569" y="3325639"/>
            <a:ext cx="74031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使我口时常颂扬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赞美我荣耀君王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使我口满有主言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各处宣讲在人前</a:t>
            </a:r>
            <a:endParaRPr kumimoji="0" lang="en-US" sz="4000" b="1" i="0" u="none" strike="noStrike" kern="1200" cap="none" spc="0" normalizeH="0" baseline="0" noProof="0" dirty="0">
              <a:ln>
                <a:solidFill>
                  <a:srgbClr val="C00000"/>
                </a:solidFill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824902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Take My Life 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3/4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46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3" y="-594"/>
            <a:ext cx="9144793" cy="68585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5315" y="607237"/>
            <a:ext cx="87043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my love, my God I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pour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at 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Thy feet its treasures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store</a:t>
            </a:r>
            <a:endParaRPr kumimoji="0" lang="en-US" sz="4000" b="0" i="0" u="none" strike="noStrike" kern="1200" cap="none" spc="0" normalizeH="0" baseline="0" noProof="0" dirty="0">
              <a:ln>
                <a:solidFill>
                  <a:srgbClr val="006600"/>
                </a:solidFill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myself and I will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be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Ever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only, all for Thee (2X) </a:t>
            </a:r>
          </a:p>
        </p:txBody>
      </p:sp>
      <p:sp>
        <p:nvSpPr>
          <p:cNvPr id="8" name="Rectangle 7"/>
          <p:cNvSpPr/>
          <p:nvPr/>
        </p:nvSpPr>
        <p:spPr>
          <a:xfrm>
            <a:off x="949569" y="3325639"/>
            <a:ext cx="74031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愿虔诚献上金银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不为自己留分文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我智慧并我才能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办主事赤胆忠诚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824902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Take My Life 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4/4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2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122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 Unicode MS</vt:lpstr>
      <vt:lpstr>SimSun</vt:lpstr>
      <vt:lpstr>Arial</vt:lpstr>
      <vt:lpstr>Calibri</vt:lpstr>
      <vt:lpstr>Calibri Light</vt:lpstr>
      <vt:lpstr>等线</vt:lpstr>
      <vt:lpstr>Helvetica</vt:lpstr>
      <vt:lpstr>Times New Roman</vt:lpstr>
      <vt:lpstr>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128</cp:revision>
  <dcterms:created xsi:type="dcterms:W3CDTF">2012-02-03T13:37:34Z</dcterms:created>
  <dcterms:modified xsi:type="dcterms:W3CDTF">2019-04-07T21:26:42Z</dcterms:modified>
</cp:coreProperties>
</file>